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0"/>
  </p:handoutMasterIdLst>
  <p:sldIdLst>
    <p:sldId id="260" r:id="rId2"/>
    <p:sldId id="263" r:id="rId3"/>
    <p:sldId id="264" r:id="rId4"/>
    <p:sldId id="266" r:id="rId5"/>
    <p:sldId id="267" r:id="rId6"/>
    <p:sldId id="268" r:id="rId7"/>
    <p:sldId id="269" r:id="rId8"/>
    <p:sldId id="265" r:id="rId9"/>
  </p:sldIdLst>
  <p:sldSz cx="12070080" cy="6858000"/>
  <p:notesSz cx="6858000" cy="9144000"/>
  <p:embeddedFontLst>
    <p:embeddedFont>
      <p:font typeface="Calibri Light" panose="020F0302020204030204" pitchFamily="34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45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handoutMaster" Target="handoutMasters/handoutMaster1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Привет, расскажи как работают нейросети. И как их делать самому?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Введение в нейросети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Нейросети - это математические модели, которые имитируют работу человеческого мозга. Они способны обучаться на основе предоставленных данных и выполнять различные задачи, такие как классификация, распознавание образов, прогнозирование и другие.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Структура нейронной сети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Нейронные сети состоят из нейронов, объединенных в слои. Входной слой получает данные, скрытые слои обрабатывают информацию, а выходной слой представляет результат. Каждый нейрон связан с другими нейронами и имеет веса, которые определяют влияние входных сигналов.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Обучение нейронной сети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Нейронные сети обучаются путем корректировки весов нейронов на основе предоставленных данных. Для этого используются алгоритмы обратного распространения ошибки, которые позволяют снижать ошибку модели на каждой итерации обучения.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Типы нейронных сетей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Существует множество типов нейронных сетей, включая сверточные нейронные сети (CNN) для обработки изображений, рекуррентные нейронные сети (RNN) для работы с последовательными данными, и глубокие нейронные сети (DNN) для сложных вычислений.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Применение нейронных сетей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Нейронные сети применяются в различных областях, включая медицину, финансы, технологии, робототехнику и другие. Они используются для анализа данных, прогнозирования, автоматизации процессов и улучшения решения задач.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Создание собственной нейронной сети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Для создания собственной нейронной сети можно использовать различные фреймворки, такие как TensorFlow, PyTorch, Keras. Необходимо определить структуру сети, выбрать алгоритм обучения и подобрать данные для обучения. После этого проводится обучение модели и тестирование ее на новых данных.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6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17</Words>
  <Application>Microsoft Office PowerPoint</Application>
  <PresentationFormat>Широкоэкранный</PresentationFormat>
  <Paragraphs>14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23</cp:revision>
  <dcterms:created xsi:type="dcterms:W3CDTF">2024-02-26T16:42:58Z</dcterms:created>
  <dcterms:modified xsi:type="dcterms:W3CDTF">2024-03-06T16:23:22Z</dcterms:modified>
</cp:coreProperties>
</file>

<file path=docProps/thumbnail.jpeg>
</file>